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6"/>
    <a:srgbClr val="C4D1CE"/>
    <a:srgbClr val="EFF9F2"/>
    <a:srgbClr val="FEFFFF"/>
    <a:srgbClr val="FEF9EB"/>
    <a:srgbClr val="B7D4A0"/>
    <a:srgbClr val="B6D9A9"/>
    <a:srgbClr val="B4E4E2"/>
    <a:srgbClr val="F6F7EE"/>
    <a:srgbClr val="A4C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7CD7D7-A528-B914-5880-D627A8590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E11AAF-58F5-1566-225A-755820DA8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5B9DD6-D817-40AE-0112-83E43701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9B368B-9374-57CC-A151-0D3B1340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B50591-E7F9-33C8-524C-B396E8B1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22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ED0D6-13A0-7335-5AEC-FD7659D5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1CE8187-C6E2-6DCC-0902-A60008A55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01EC8B-C41C-F737-1865-76CA6ADC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4D2453-6740-C9AC-B0AC-1E90763F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4B4D9C-8B91-7160-ABBD-0A39CB8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69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69E05EA-08E1-D9C5-E77A-AF32FA62E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0613823-E0AE-1C3C-86DE-8226083DB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DA0160-860D-7443-FD17-5E205D69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3A631D-3274-955C-E7B4-37A7CAB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9D1A25-6C84-8A89-3AEA-75B190E0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3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A0772-AD8E-318E-2BB1-808735F2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744710-A8C7-2106-0F11-3340855D6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89B126-7471-653E-92B8-E67440C7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994460-305A-14B3-1D00-710704A3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CFBE5D-0C3A-953A-9559-A5423BEF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9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4C214B-720B-25FF-913B-F0ABB4BE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D93D0C-82DA-250F-4E98-34D8FC760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EC4AB2-5394-120F-3BC6-56A14CC2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FEFFBB-9A6B-8F0D-1814-57EE7C95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17FA70-0B8D-07F6-0871-351E2DEE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7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61228-452B-104A-F8EE-CD89D9B2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635882-6BAD-239D-3072-A7D41FF4F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58A2AE-6055-0DD2-6EB1-79442224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57C366-79C9-0BE0-C759-82B3E545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9A5317-A47E-EB0C-A689-2DC12FE3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E33B48-1715-FB28-69F4-792585E7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78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6B023-9150-E5BD-9684-06F6224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517BD3-18D5-AF5A-9819-929716DC1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186097-B83C-AB6D-F6F3-A5F76D354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E85E09A-8D18-ED1C-70E5-EB2039C46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180692-3627-C745-74EB-01F8F63B4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1F43067-C3C9-2259-6847-162F5288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6BAF9AD-9E10-C237-E81E-BC5606F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5D8B12F-A772-4C69-C658-00508589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53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F81A5C-848E-8A54-CF28-83F2BB50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C66EE55-B111-6042-63B4-39B742CC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26B83C-B4FE-77F5-C51B-35947E21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659A92-8AE9-3875-9345-DF6DEB9F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83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ACF9574-4E36-70EE-6AC1-506729D9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C65108C-AAB2-299A-A742-E44D1125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1F66F9B-D40D-F2C4-4BF3-524F3060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21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826834-08E7-FCAF-9BE8-B2FAA526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1EC9C1-977D-CF21-4AE7-EA6A8F32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1485F6-818D-2D56-FCD1-84174B26D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73BE33-D1F2-322F-A6B4-9E334E63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7D3F87-5A70-95AC-A294-9EE1FCAA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6A780E-3F25-037D-05DD-363C4BCA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46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7AAFCE-AEB1-79A3-0B14-3D91B535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8C95069-5C99-CA0E-E8A6-261291236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3FB484-E569-ABAE-90BC-8EAC90DED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F3CCA0-07A6-6AE8-D732-DEE2F70B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358FED-E16F-B2CC-099E-95BEB1E7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E03969-1BB1-4591-F242-19F40F21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6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36BE281-8C27-4B88-2198-ACD08207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F21458-6207-A431-E79E-927F72EB5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C609A8-718E-7FD1-83F0-4522417B0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DDED-091B-45B9-B89A-AD98A3FEBD39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2FC84C-5E5A-33EB-10CE-37B2A3220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64B267-BAEE-DE3D-BBA5-BBAF76C2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69E00-D473-4764-8805-B3AC4749A4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1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wedrad.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85DAE8E-A5CA-108F-D857-AF4BF060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508000"/>
            <a:ext cx="5194300" cy="51943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3EBC256-EBF7-788F-FA93-77C229822B5E}"/>
              </a:ext>
            </a:extLst>
          </p:cNvPr>
          <p:cNvSpPr txBox="1"/>
          <p:nvPr/>
        </p:nvSpPr>
        <p:spPr>
          <a:xfrm>
            <a:off x="687837" y="1016896"/>
            <a:ext cx="53340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000" b="1" dirty="0">
                <a:solidFill>
                  <a:schemeClr val="accent1">
                    <a:lumMod val="75000"/>
                  </a:schemeClr>
                </a:solidFill>
              </a:rPr>
              <a:t>SAMS</a:t>
            </a:r>
          </a:p>
          <a:p>
            <a:pPr algn="ctr"/>
            <a:r>
              <a:rPr lang="sv-SE" sz="4000" b="1" dirty="0">
                <a:solidFill>
                  <a:schemeClr val="accent1">
                    <a:lumMod val="75000"/>
                  </a:schemeClr>
                </a:solidFill>
              </a:rPr>
              <a:t>MR-säkerhetskurs</a:t>
            </a:r>
          </a:p>
          <a:p>
            <a:pPr algn="ctr"/>
            <a:r>
              <a:rPr lang="sv-SE" sz="3200" b="1" dirty="0">
                <a:solidFill>
                  <a:schemeClr val="accent1">
                    <a:lumMod val="75000"/>
                  </a:schemeClr>
                </a:solidFill>
              </a:rPr>
              <a:t>16-18 Oktober 2024</a:t>
            </a:r>
          </a:p>
          <a:p>
            <a:pPr algn="ctr"/>
            <a:r>
              <a:rPr lang="sv-SE" sz="3200" b="1" dirty="0">
                <a:solidFill>
                  <a:schemeClr val="accent1">
                    <a:lumMod val="75000"/>
                  </a:schemeClr>
                </a:solidFill>
              </a:rPr>
              <a:t>Göteborg</a:t>
            </a:r>
          </a:p>
          <a:p>
            <a:pPr algn="ctr"/>
            <a:endParaRPr lang="sv-SE" sz="5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sv-SE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v-SE" sz="1800" b="1" dirty="0">
                <a:solidFill>
                  <a:schemeClr val="accent1">
                    <a:lumMod val="75000"/>
                  </a:schemeClr>
                </a:solidFill>
              </a:rPr>
              <a:t>Kursen</a:t>
            </a:r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 vänder sig till dig som jobbar med MR oavsett profession och roll inom verksamheten. </a:t>
            </a:r>
          </a:p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MR-säkerhetsarbetet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kräver ett team med rutiner förankrade i verksamhetsledningen.</a:t>
            </a:r>
          </a:p>
          <a:p>
            <a:pPr algn="ctr"/>
            <a:r>
              <a:rPr lang="sv-SE" b="1" dirty="0">
                <a:solidFill>
                  <a:schemeClr val="accent1">
                    <a:lumMod val="75000"/>
                  </a:schemeClr>
                </a:solidFill>
              </a:rPr>
              <a:t>Kursen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 belyser därför risker som avser MR-teknikens fysikaliska principer och ansvarsfördelning. </a:t>
            </a:r>
          </a:p>
          <a:p>
            <a:pPr algn="ctr"/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sv-SE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v-SE" sz="1800" b="1" dirty="0">
                <a:solidFill>
                  <a:schemeClr val="accent1">
                    <a:lumMod val="75000"/>
                  </a:schemeClr>
                </a:solidFill>
              </a:rPr>
              <a:t>Preliminärt program och anmälan</a:t>
            </a:r>
          </a:p>
          <a:p>
            <a:pPr algn="ctr"/>
            <a:r>
              <a:rPr lang="sv-SE" sz="1800" dirty="0">
                <a:solidFill>
                  <a:schemeClr val="accent1">
                    <a:lumMod val="75000"/>
                  </a:schemeClr>
                </a:solidFill>
              </a:rPr>
              <a:t>Publiceras 2024-04-18 på </a:t>
            </a:r>
            <a:r>
              <a:rPr lang="sv-SE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https://swedrad.se/</a:t>
            </a:r>
            <a:endParaRPr lang="sv-SE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sv-SE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F23FF69-3619-8707-8280-3CCE9EB4A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0" y="6146658"/>
            <a:ext cx="1560286" cy="544407"/>
          </a:xfrm>
          <a:prstGeom prst="rect">
            <a:avLst/>
          </a:prstGeom>
          <a:ln>
            <a:noFill/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3A7E4F6-3457-3F39-8394-171F7362B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884" y="5941633"/>
            <a:ext cx="946651" cy="74943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D6DAB3D-4697-DE87-0F89-80C110AE7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245" y="6146658"/>
            <a:ext cx="2414557" cy="579493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E62D86CF-91E6-9E58-5019-7BA1DE918554}"/>
              </a:ext>
            </a:extLst>
          </p:cNvPr>
          <p:cNvSpPr txBox="1"/>
          <p:nvPr/>
        </p:nvSpPr>
        <p:spPr>
          <a:xfrm>
            <a:off x="6462263" y="577059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solidFill>
                  <a:schemeClr val="accent1">
                    <a:lumMod val="75000"/>
                  </a:schemeClr>
                </a:solidFill>
              </a:rPr>
              <a:t>Kursen stöds av följande föreningar: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6309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Bredbild</PresentationFormat>
  <Paragraphs>14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Isabella Björkman-Burtscher</dc:creator>
  <cp:lastModifiedBy>Åsa Palm</cp:lastModifiedBy>
  <cp:revision>6</cp:revision>
  <dcterms:created xsi:type="dcterms:W3CDTF">2024-04-05T05:31:33Z</dcterms:created>
  <dcterms:modified xsi:type="dcterms:W3CDTF">2024-04-15T14:29:47Z</dcterms:modified>
</cp:coreProperties>
</file>